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No. of </a:t>
            </a:r>
            <a:r>
              <a:rPr lang="en-US" dirty="0" smtClean="0"/>
              <a:t>Defect due TO depth oversize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of Defect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d\-mmm</c:formatCode>
                <c:ptCount val="2"/>
                <c:pt idx="0">
                  <c:v>42659</c:v>
                </c:pt>
                <c:pt idx="1">
                  <c:v>42690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703360"/>
        <c:axId val="72705152"/>
      </c:barChart>
      <c:dateAx>
        <c:axId val="72703360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crossAx val="72705152"/>
        <c:crosses val="autoZero"/>
        <c:auto val="1"/>
        <c:lblOffset val="100"/>
        <c:baseTimeUnit val="months"/>
      </c:dateAx>
      <c:valAx>
        <c:axId val="727051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703360"/>
        <c:crosses val="autoZero"/>
        <c:crossBetween val="between"/>
      </c:valAx>
      <c:spPr>
        <a:noFill/>
        <a:ln w="23739">
          <a:noFill/>
        </a:ln>
      </c:spPr>
    </c:plotArea>
    <c:plotVisOnly val="1"/>
    <c:dispBlanksAs val="gap"/>
    <c:showDLblsOverMax val="0"/>
  </c:chart>
  <c:txPr>
    <a:bodyPr/>
    <a:lstStyle/>
    <a:p>
      <a:pPr>
        <a:defRPr sz="841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0.34146</cdr:x>
      <cdr:y>0.23603</cdr:y>
    </cdr:from>
    <cdr:to>
      <cdr:x>0.73628</cdr:x>
      <cdr:y>0.70809</cdr:y>
    </cdr:to>
    <cdr:cxnSp macro="">
      <cdr:nvCxnSpPr>
        <cdr:cNvPr id="3" name="Straight Arrow Connector 2"/>
        <cdr:cNvCxnSpPr/>
      </cdr:nvCxnSpPr>
      <cdr:spPr bwMode="auto">
        <a:xfrm xmlns:a="http://schemas.openxmlformats.org/drawingml/2006/main">
          <a:off x="1066800" y="533400"/>
          <a:ext cx="1233487" cy="10668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0.33355</cdr:x>
      <cdr:y>0.35132</cdr:y>
    </cdr:from>
    <cdr:to>
      <cdr:x>0.71951</cdr:x>
      <cdr:y>0.86453</cdr:y>
    </cdr:to>
    <cdr:cxnSp macro="">
      <cdr:nvCxnSpPr>
        <cdr:cNvPr id="5" name="Straight Arrow Connector 4"/>
        <cdr:cNvCxnSpPr/>
      </cdr:nvCxnSpPr>
      <cdr:spPr bwMode="auto">
        <a:xfrm xmlns:a="http://schemas.openxmlformats.org/drawingml/2006/main">
          <a:off x="1042089" y="738980"/>
          <a:ext cx="1205810" cy="107950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FF0000"/>
          </a:solidFill>
          <a:headEnd type="none" w="med" len="me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6A311-4DAC-4F61-84D6-DCBBF8AC2045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EDE35-0881-4F93-959A-9FCF8FEF7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78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8375" y="1330325"/>
            <a:ext cx="4789488" cy="3592513"/>
          </a:xfrm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28" indent="-28570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813" indent="-22856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9937" indent="-22856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063" indent="-228562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187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312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438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562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34010B-66EB-499F-A443-180180F3230D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82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9" descr="adv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82" y="387624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Straight Connector 83"/>
          <p:cNvCxnSpPr/>
          <p:nvPr/>
        </p:nvCxnSpPr>
        <p:spPr>
          <a:xfrm>
            <a:off x="189357" y="666936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40"/>
          <p:cNvSpPr>
            <a:spLocks noChangeArrowheads="1"/>
          </p:cNvSpPr>
          <p:nvPr/>
        </p:nvSpPr>
        <p:spPr bwMode="auto">
          <a:xfrm>
            <a:off x="3242121" y="1030560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To change tool  design  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Rectangle 2"/>
          <p:cNvSpPr>
            <a:spLocks noChangeArrowheads="1"/>
          </p:cNvSpPr>
          <p:nvPr/>
        </p:nvSpPr>
        <p:spPr bwMode="auto">
          <a:xfrm>
            <a:off x="195707" y="34476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195707" y="34476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Rectangle 4"/>
          <p:cNvSpPr>
            <a:spLocks noChangeArrowheads="1"/>
          </p:cNvSpPr>
          <p:nvPr/>
        </p:nvSpPr>
        <p:spPr bwMode="auto">
          <a:xfrm>
            <a:off x="1643508" y="34476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5"/>
          <p:cNvSpPr>
            <a:spLocks noChangeArrowheads="1"/>
          </p:cNvSpPr>
          <p:nvPr/>
        </p:nvSpPr>
        <p:spPr bwMode="auto">
          <a:xfrm>
            <a:off x="1643508" y="49716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1643508" y="64956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169" name="Rectangle 7"/>
          <p:cNvSpPr>
            <a:spLocks noChangeArrowheads="1"/>
          </p:cNvSpPr>
          <p:nvPr/>
        </p:nvSpPr>
        <p:spPr bwMode="auto">
          <a:xfrm>
            <a:off x="195707" y="80196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A247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0" name="Rectangle 8"/>
          <p:cNvSpPr>
            <a:spLocks noChangeArrowheads="1"/>
          </p:cNvSpPr>
          <p:nvPr/>
        </p:nvSpPr>
        <p:spPr bwMode="auto">
          <a:xfrm>
            <a:off x="1338708" y="80196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CBS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1" name="Rectangle 9"/>
          <p:cNvSpPr>
            <a:spLocks noChangeArrowheads="1"/>
          </p:cNvSpPr>
          <p:nvPr/>
        </p:nvSpPr>
        <p:spPr bwMode="auto">
          <a:xfrm>
            <a:off x="3623120" y="34476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72" name="Rectangle 10"/>
          <p:cNvSpPr>
            <a:spLocks noChangeArrowheads="1"/>
          </p:cNvSpPr>
          <p:nvPr/>
        </p:nvSpPr>
        <p:spPr bwMode="auto">
          <a:xfrm>
            <a:off x="3623120" y="49716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73" name="Rectangle 11"/>
          <p:cNvSpPr>
            <a:spLocks noChangeArrowheads="1"/>
          </p:cNvSpPr>
          <p:nvPr/>
        </p:nvSpPr>
        <p:spPr bwMode="auto">
          <a:xfrm>
            <a:off x="3623120" y="64956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74" name="Rectangle 12"/>
          <p:cNvSpPr>
            <a:spLocks noChangeArrowheads="1"/>
          </p:cNvSpPr>
          <p:nvPr/>
        </p:nvSpPr>
        <p:spPr bwMode="auto">
          <a:xfrm>
            <a:off x="3242121" y="80196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SPM A1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5" name="Rectangle 13"/>
          <p:cNvSpPr>
            <a:spLocks noChangeArrowheads="1"/>
          </p:cNvSpPr>
          <p:nvPr/>
        </p:nvSpPr>
        <p:spPr bwMode="auto">
          <a:xfrm>
            <a:off x="6363145" y="80196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DRILL/TAP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6" name="Rectangle 14"/>
          <p:cNvSpPr>
            <a:spLocks noChangeArrowheads="1"/>
          </p:cNvSpPr>
          <p:nvPr/>
        </p:nvSpPr>
        <p:spPr bwMode="auto">
          <a:xfrm>
            <a:off x="4840732" y="34476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177" name="Rectangle 15"/>
          <p:cNvSpPr>
            <a:spLocks noChangeArrowheads="1"/>
          </p:cNvSpPr>
          <p:nvPr/>
        </p:nvSpPr>
        <p:spPr bwMode="auto">
          <a:xfrm>
            <a:off x="7277545" y="34476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8" name="WordArt 16"/>
          <p:cNvSpPr>
            <a:spLocks noChangeArrowheads="1" noChangeShapeType="1" noTextEdit="1"/>
          </p:cNvSpPr>
          <p:nvPr/>
        </p:nvSpPr>
        <p:spPr bwMode="auto">
          <a:xfrm>
            <a:off x="7353745" y="420961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179" name="Rectangle 17"/>
          <p:cNvSpPr>
            <a:spLocks noChangeArrowheads="1"/>
          </p:cNvSpPr>
          <p:nvPr/>
        </p:nvSpPr>
        <p:spPr bwMode="auto">
          <a:xfrm>
            <a:off x="5145532" y="34476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180" name="Rectangle 18"/>
          <p:cNvSpPr>
            <a:spLocks noChangeArrowheads="1"/>
          </p:cNvSpPr>
          <p:nvPr/>
        </p:nvSpPr>
        <p:spPr bwMode="auto">
          <a:xfrm>
            <a:off x="5450332" y="3447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181" name="Rectangle 19"/>
          <p:cNvSpPr>
            <a:spLocks noChangeArrowheads="1"/>
          </p:cNvSpPr>
          <p:nvPr/>
        </p:nvSpPr>
        <p:spPr bwMode="auto">
          <a:xfrm>
            <a:off x="5755133" y="34476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182" name="Rectangle 20"/>
          <p:cNvSpPr>
            <a:spLocks noChangeArrowheads="1"/>
          </p:cNvSpPr>
          <p:nvPr/>
        </p:nvSpPr>
        <p:spPr bwMode="auto">
          <a:xfrm>
            <a:off x="6058345" y="3447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183" name="Rectangle 21"/>
          <p:cNvSpPr>
            <a:spLocks noChangeArrowheads="1"/>
          </p:cNvSpPr>
          <p:nvPr/>
        </p:nvSpPr>
        <p:spPr bwMode="auto">
          <a:xfrm>
            <a:off x="6363145" y="3447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184" name="Rectangle 22"/>
          <p:cNvSpPr>
            <a:spLocks noChangeArrowheads="1"/>
          </p:cNvSpPr>
          <p:nvPr/>
        </p:nvSpPr>
        <p:spPr bwMode="auto">
          <a:xfrm>
            <a:off x="6667945" y="34476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85" name="Rectangle 23"/>
          <p:cNvSpPr>
            <a:spLocks noChangeArrowheads="1"/>
          </p:cNvSpPr>
          <p:nvPr/>
        </p:nvSpPr>
        <p:spPr bwMode="auto">
          <a:xfrm>
            <a:off x="6972745" y="3447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186" name="Rectangle 24"/>
          <p:cNvSpPr>
            <a:spLocks noChangeArrowheads="1"/>
          </p:cNvSpPr>
          <p:nvPr/>
        </p:nvSpPr>
        <p:spPr bwMode="auto">
          <a:xfrm>
            <a:off x="4840732" y="4971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7" name="Rectangle 25"/>
          <p:cNvSpPr>
            <a:spLocks noChangeArrowheads="1"/>
          </p:cNvSpPr>
          <p:nvPr/>
        </p:nvSpPr>
        <p:spPr bwMode="auto">
          <a:xfrm>
            <a:off x="5145532" y="4971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8" name="Rectangle 26"/>
          <p:cNvSpPr>
            <a:spLocks noChangeArrowheads="1"/>
          </p:cNvSpPr>
          <p:nvPr/>
        </p:nvSpPr>
        <p:spPr bwMode="auto">
          <a:xfrm>
            <a:off x="5450332" y="4971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9" name="Rectangle 27"/>
          <p:cNvSpPr>
            <a:spLocks noChangeArrowheads="1"/>
          </p:cNvSpPr>
          <p:nvPr/>
        </p:nvSpPr>
        <p:spPr bwMode="auto">
          <a:xfrm>
            <a:off x="5755133" y="49716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0" name="Rectangle 28"/>
          <p:cNvSpPr>
            <a:spLocks noChangeArrowheads="1"/>
          </p:cNvSpPr>
          <p:nvPr/>
        </p:nvSpPr>
        <p:spPr bwMode="auto">
          <a:xfrm>
            <a:off x="6058345" y="4971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1" name="Rectangle 29"/>
          <p:cNvSpPr>
            <a:spLocks noChangeArrowheads="1"/>
          </p:cNvSpPr>
          <p:nvPr/>
        </p:nvSpPr>
        <p:spPr bwMode="auto">
          <a:xfrm>
            <a:off x="6363145" y="4971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2" name="Rectangle 30"/>
          <p:cNvSpPr>
            <a:spLocks noChangeArrowheads="1"/>
          </p:cNvSpPr>
          <p:nvPr/>
        </p:nvSpPr>
        <p:spPr bwMode="auto">
          <a:xfrm>
            <a:off x="6667945" y="4971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3" name="Rectangle 31"/>
          <p:cNvSpPr>
            <a:spLocks noChangeArrowheads="1"/>
          </p:cNvSpPr>
          <p:nvPr/>
        </p:nvSpPr>
        <p:spPr bwMode="auto">
          <a:xfrm>
            <a:off x="6972745" y="4971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" name="Rectangle 32"/>
          <p:cNvSpPr>
            <a:spLocks noChangeArrowheads="1"/>
          </p:cNvSpPr>
          <p:nvPr/>
        </p:nvSpPr>
        <p:spPr bwMode="auto">
          <a:xfrm>
            <a:off x="4840732" y="64956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195" name="Rectangle 33"/>
          <p:cNvSpPr>
            <a:spLocks noChangeArrowheads="1"/>
          </p:cNvSpPr>
          <p:nvPr/>
        </p:nvSpPr>
        <p:spPr bwMode="auto">
          <a:xfrm>
            <a:off x="5145532" y="64956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196" name="Rectangle 34"/>
          <p:cNvSpPr>
            <a:spLocks noChangeArrowheads="1"/>
          </p:cNvSpPr>
          <p:nvPr/>
        </p:nvSpPr>
        <p:spPr bwMode="auto">
          <a:xfrm>
            <a:off x="5450332" y="64956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197" name="Rectangle 35"/>
          <p:cNvSpPr>
            <a:spLocks noChangeArrowheads="1"/>
          </p:cNvSpPr>
          <p:nvPr/>
        </p:nvSpPr>
        <p:spPr bwMode="auto">
          <a:xfrm>
            <a:off x="6058345" y="6495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198" name="Rectangle 36"/>
          <p:cNvSpPr>
            <a:spLocks noChangeArrowheads="1"/>
          </p:cNvSpPr>
          <p:nvPr/>
        </p:nvSpPr>
        <p:spPr bwMode="auto">
          <a:xfrm>
            <a:off x="6363145" y="6495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199" name="Rectangle 37"/>
          <p:cNvSpPr>
            <a:spLocks noChangeArrowheads="1"/>
          </p:cNvSpPr>
          <p:nvPr/>
        </p:nvSpPr>
        <p:spPr bwMode="auto">
          <a:xfrm>
            <a:off x="6667945" y="64956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200" name="Rectangle 38"/>
          <p:cNvSpPr>
            <a:spLocks noChangeArrowheads="1"/>
          </p:cNvSpPr>
          <p:nvPr/>
        </p:nvSpPr>
        <p:spPr bwMode="auto">
          <a:xfrm>
            <a:off x="6972745" y="64956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201" name="Rectangle 39"/>
          <p:cNvSpPr>
            <a:spLocks noChangeArrowheads="1"/>
          </p:cNvSpPr>
          <p:nvPr/>
        </p:nvSpPr>
        <p:spPr bwMode="auto">
          <a:xfrm>
            <a:off x="195708" y="103056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ELIMINATE DRILL DEPTH OVERSIZE PROBLEM IN CBS FOR9.1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02" name="Rectangle 41"/>
          <p:cNvSpPr>
            <a:spLocks noChangeArrowheads="1"/>
          </p:cNvSpPr>
          <p:nvPr/>
        </p:nvSpPr>
        <p:spPr bwMode="auto">
          <a:xfrm>
            <a:off x="189357" y="1411560"/>
            <a:ext cx="30480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</a:t>
            </a:r>
            <a:r>
              <a:rPr lang="en-US" altLang="en-US" sz="1050" b="1" dirty="0" err="1" smtClean="0">
                <a:latin typeface="Calibri" pitchFamily="34" charset="0"/>
                <a:cs typeface="Arial" charset="0"/>
              </a:rPr>
              <a:t>Dia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 9.1 hole depth 10.0+0.2mm observe 12.00 after tool change.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03" name="Rectangle 43"/>
          <p:cNvSpPr>
            <a:spLocks noChangeArrowheads="1"/>
          </p:cNvSpPr>
          <p:nvPr/>
        </p:nvSpPr>
        <p:spPr bwMode="auto">
          <a:xfrm>
            <a:off x="3237358" y="1411560"/>
            <a:ext cx="32734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- In new Design Total length tolerance added+-0.1mm for overall length.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4" name="Rectangle 44"/>
          <p:cNvSpPr>
            <a:spLocks noChangeArrowheads="1"/>
          </p:cNvSpPr>
          <p:nvPr/>
        </p:nvSpPr>
        <p:spPr bwMode="auto">
          <a:xfrm>
            <a:off x="6515545" y="1478235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205" name="Rectangle 46"/>
          <p:cNvSpPr>
            <a:spLocks noChangeArrowheads="1"/>
          </p:cNvSpPr>
          <p:nvPr/>
        </p:nvSpPr>
        <p:spPr bwMode="auto">
          <a:xfrm>
            <a:off x="6515545" y="180526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206" name="Rectangle 48"/>
          <p:cNvSpPr>
            <a:spLocks noChangeArrowheads="1"/>
          </p:cNvSpPr>
          <p:nvPr/>
        </p:nvSpPr>
        <p:spPr bwMode="auto">
          <a:xfrm>
            <a:off x="7818883" y="1478235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8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 </a:t>
            </a:r>
            <a:r>
              <a:rPr lang="en-US" sz="1050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nos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" name="Rectangle 52"/>
          <p:cNvSpPr>
            <a:spLocks noChangeArrowheads="1"/>
          </p:cNvSpPr>
          <p:nvPr/>
        </p:nvSpPr>
        <p:spPr bwMode="auto">
          <a:xfrm>
            <a:off x="6506020" y="2305322"/>
            <a:ext cx="2514600" cy="48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Santosh Wakchaure, </a:t>
            </a:r>
          </a:p>
          <a:p>
            <a:pPr>
              <a:defRPr/>
            </a:pP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Dyp,navnath,anil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8" name="Rectangle 55"/>
          <p:cNvSpPr>
            <a:spLocks noChangeArrowheads="1"/>
          </p:cNvSpPr>
          <p:nvPr/>
        </p:nvSpPr>
        <p:spPr bwMode="auto">
          <a:xfrm>
            <a:off x="6510783" y="2773635"/>
            <a:ext cx="25130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209" name="Rectangle 57"/>
          <p:cNvSpPr>
            <a:spLocks noChangeArrowheads="1"/>
          </p:cNvSpPr>
          <p:nvPr/>
        </p:nvSpPr>
        <p:spPr bwMode="auto">
          <a:xfrm>
            <a:off x="6515545" y="2926036"/>
            <a:ext cx="2513012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1) Hole shift defect eliminate 2) m/a time loss reduced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0" name="Rectangle 59"/>
          <p:cNvSpPr>
            <a:spLocks noChangeArrowheads="1"/>
          </p:cNvSpPr>
          <p:nvPr/>
        </p:nvSpPr>
        <p:spPr bwMode="auto">
          <a:xfrm>
            <a:off x="189357" y="6223274"/>
            <a:ext cx="30480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Dy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 pawar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189357" y="5983561"/>
            <a:ext cx="3041650" cy="23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   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santosh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wakchaure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2" name="Rectangle 61"/>
          <p:cNvSpPr>
            <a:spLocks noChangeArrowheads="1"/>
          </p:cNvSpPr>
          <p:nvPr/>
        </p:nvSpPr>
        <p:spPr bwMode="auto">
          <a:xfrm>
            <a:off x="189358" y="575496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20.09.2016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3" name="Rectangle 62"/>
          <p:cNvSpPr>
            <a:spLocks noChangeArrowheads="1"/>
          </p:cNvSpPr>
          <p:nvPr/>
        </p:nvSpPr>
        <p:spPr bwMode="auto">
          <a:xfrm>
            <a:off x="195707" y="3849960"/>
            <a:ext cx="3049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why depth oversize</a:t>
            </a:r>
            <a:endParaRPr 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  drill length oversize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in drag no tolerance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Tool design weak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14" name="Rectangle 63"/>
          <p:cNvSpPr>
            <a:spLocks noChangeArrowheads="1"/>
          </p:cNvSpPr>
          <p:nvPr/>
        </p:nvSpPr>
        <p:spPr bwMode="auto">
          <a:xfrm>
            <a:off x="3242121" y="3849961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 err="1" smtClean="0">
                <a:latin typeface="Calibri" pitchFamily="34" charset="0"/>
                <a:cs typeface="Calibri" pitchFamily="34" charset="0"/>
              </a:rPr>
              <a:t>Dia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  9.1 drill depth oversize problem after </a:t>
            </a:r>
          </a:p>
          <a:p>
            <a:pPr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tool change eliminated.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" name="Rectangle 85"/>
          <p:cNvSpPr>
            <a:spLocks noChangeArrowheads="1"/>
          </p:cNvSpPr>
          <p:nvPr/>
        </p:nvSpPr>
        <p:spPr bwMode="auto">
          <a:xfrm>
            <a:off x="6515545" y="3545160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216" name="Line 83"/>
          <p:cNvSpPr>
            <a:spLocks noChangeShapeType="1"/>
          </p:cNvSpPr>
          <p:nvPr/>
        </p:nvSpPr>
        <p:spPr bwMode="auto">
          <a:xfrm>
            <a:off x="6363145" y="2171974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7" name="Line 86"/>
          <p:cNvSpPr>
            <a:spLocks noChangeShapeType="1"/>
          </p:cNvSpPr>
          <p:nvPr/>
        </p:nvSpPr>
        <p:spPr bwMode="auto">
          <a:xfrm>
            <a:off x="6363145" y="209736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8" name="Line 87"/>
          <p:cNvSpPr>
            <a:spLocks noChangeShapeType="1"/>
          </p:cNvSpPr>
          <p:nvPr/>
        </p:nvSpPr>
        <p:spPr bwMode="auto">
          <a:xfrm>
            <a:off x="6363145" y="234501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9" name="Rectangle 88"/>
          <p:cNvSpPr>
            <a:spLocks noChangeArrowheads="1"/>
          </p:cNvSpPr>
          <p:nvPr/>
        </p:nvSpPr>
        <p:spPr bwMode="auto">
          <a:xfrm>
            <a:off x="6515545" y="3773760"/>
            <a:ext cx="2513012" cy="1322388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 </a:t>
            </a:r>
            <a:r>
              <a:rPr lang="en-US" sz="1050" dirty="0">
                <a:latin typeface="Arial" charset="0"/>
                <a:cs typeface="Arial" charset="0"/>
              </a:rPr>
              <a:t>Check  point added in Sustenance audit check sheet.</a:t>
            </a: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latin typeface="Arial" charset="0"/>
                <a:cs typeface="Arial" charset="0"/>
              </a:rPr>
              <a:t> Check  visually. </a:t>
            </a: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dirty="0">
                <a:latin typeface="Arial" charset="0"/>
                <a:cs typeface="Arial" charset="0"/>
              </a:rPr>
              <a:t>Daily.</a:t>
            </a:r>
          </a:p>
        </p:txBody>
      </p:sp>
      <p:sp>
        <p:nvSpPr>
          <p:cNvPr id="220" name="TextBox 4"/>
          <p:cNvSpPr txBox="1">
            <a:spLocks noChangeArrowheads="1"/>
          </p:cNvSpPr>
          <p:nvPr/>
        </p:nvSpPr>
        <p:spPr bwMode="auto">
          <a:xfrm>
            <a:off x="1219646" y="42731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221" name="Rectangle 82"/>
          <p:cNvSpPr>
            <a:spLocks noChangeArrowheads="1"/>
          </p:cNvSpPr>
          <p:nvPr/>
        </p:nvSpPr>
        <p:spPr bwMode="auto">
          <a:xfrm>
            <a:off x="189357" y="5373960"/>
            <a:ext cx="3048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tool design weak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cxnSp>
        <p:nvCxnSpPr>
          <p:cNvPr id="222" name="Straight Connector 221"/>
          <p:cNvCxnSpPr/>
          <p:nvPr/>
        </p:nvCxnSpPr>
        <p:spPr>
          <a:xfrm>
            <a:off x="189357" y="666936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"/>
          <p:cNvSpPr txBox="1">
            <a:spLocks noChangeArrowheads="1"/>
          </p:cNvSpPr>
          <p:nvPr/>
        </p:nvSpPr>
        <p:spPr bwMode="auto">
          <a:xfrm>
            <a:off x="184597" y="2016398"/>
            <a:ext cx="3046410" cy="1852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4" name="Rectangle 47"/>
          <p:cNvSpPr>
            <a:spLocks noChangeArrowheads="1"/>
          </p:cNvSpPr>
          <p:nvPr/>
        </p:nvSpPr>
        <p:spPr bwMode="auto">
          <a:xfrm>
            <a:off x="6515545" y="2143398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225" name="Rectangle 51"/>
          <p:cNvSpPr>
            <a:spLocks noChangeArrowheads="1"/>
          </p:cNvSpPr>
          <p:nvPr/>
        </p:nvSpPr>
        <p:spPr bwMode="auto">
          <a:xfrm>
            <a:off x="7810945" y="214816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15.10.2016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6" name="Rectangle 47"/>
          <p:cNvSpPr>
            <a:spLocks noChangeArrowheads="1"/>
          </p:cNvSpPr>
          <p:nvPr/>
        </p:nvSpPr>
        <p:spPr bwMode="auto">
          <a:xfrm>
            <a:off x="6515545" y="198941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227" name="Rectangle 49"/>
          <p:cNvSpPr>
            <a:spLocks noChangeArrowheads="1"/>
          </p:cNvSpPr>
          <p:nvPr/>
        </p:nvSpPr>
        <p:spPr bwMode="auto">
          <a:xfrm>
            <a:off x="7809358" y="1805260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10.10.2016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8" name="Rectangle 51"/>
          <p:cNvSpPr>
            <a:spLocks noChangeArrowheads="1"/>
          </p:cNvSpPr>
          <p:nvPr/>
        </p:nvSpPr>
        <p:spPr bwMode="auto">
          <a:xfrm>
            <a:off x="7810945" y="198941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15.10.2016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9" name="Rectangle 45"/>
          <p:cNvSpPr>
            <a:spLocks noChangeArrowheads="1"/>
          </p:cNvSpPr>
          <p:nvPr/>
        </p:nvSpPr>
        <p:spPr bwMode="auto">
          <a:xfrm>
            <a:off x="6515545" y="1630635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230" name="Rectangle 49"/>
          <p:cNvSpPr>
            <a:spLocks noChangeArrowheads="1"/>
          </p:cNvSpPr>
          <p:nvPr/>
        </p:nvSpPr>
        <p:spPr bwMode="auto">
          <a:xfrm>
            <a:off x="7810945" y="1630635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231" name="Rounded Rectangle 95"/>
          <p:cNvSpPr>
            <a:spLocks noChangeArrowheads="1"/>
          </p:cNvSpPr>
          <p:nvPr/>
        </p:nvSpPr>
        <p:spPr bwMode="auto">
          <a:xfrm>
            <a:off x="4231926" y="3557068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232" name="Rounded Rectangle 96"/>
          <p:cNvSpPr>
            <a:spLocks noChangeArrowheads="1"/>
          </p:cNvSpPr>
          <p:nvPr/>
        </p:nvSpPr>
        <p:spPr bwMode="auto">
          <a:xfrm>
            <a:off x="1015432" y="3526109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233" name="Rectangle 34"/>
          <p:cNvSpPr>
            <a:spLocks noChangeArrowheads="1"/>
          </p:cNvSpPr>
          <p:nvPr/>
        </p:nvSpPr>
        <p:spPr bwMode="auto">
          <a:xfrm>
            <a:off x="5748782" y="64956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graphicFrame>
        <p:nvGraphicFramePr>
          <p:cNvPr id="234" name="Table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278295"/>
              </p:ext>
            </p:extLst>
          </p:nvPr>
        </p:nvGraphicFramePr>
        <p:xfrm>
          <a:off x="6515546" y="5096150"/>
          <a:ext cx="2520949" cy="1491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66"/>
                <a:gridCol w="474923"/>
                <a:gridCol w="554077"/>
                <a:gridCol w="746687"/>
                <a:gridCol w="430296"/>
              </a:tblGrid>
              <a:tr h="280765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583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48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Cbs</a:t>
                      </a:r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a1/b1/new </a:t>
                      </a:r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spm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30/12/16</a:t>
                      </a: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Plant me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416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5" name="Chart 2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993759"/>
              </p:ext>
            </p:extLst>
          </p:nvPr>
        </p:nvGraphicFramePr>
        <p:xfrm>
          <a:off x="3354833" y="4519887"/>
          <a:ext cx="3124200" cy="210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6" name="TextBox 235"/>
          <p:cNvSpPr txBox="1"/>
          <p:nvPr/>
        </p:nvSpPr>
        <p:spPr>
          <a:xfrm>
            <a:off x="1898397" y="2041797"/>
            <a:ext cx="1247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Total tool length tolerance was +-1.0 mm mention in </a:t>
            </a:r>
            <a:r>
              <a:rPr lang="en-US" sz="1200" dirty="0" err="1" smtClean="0"/>
              <a:t>drwg</a:t>
            </a:r>
            <a:endParaRPr lang="en-US" sz="1200" dirty="0"/>
          </a:p>
        </p:txBody>
      </p:sp>
      <p:sp>
        <p:nvSpPr>
          <p:cNvPr id="237" name="TextBox 236"/>
          <p:cNvSpPr txBox="1"/>
          <p:nvPr/>
        </p:nvSpPr>
        <p:spPr>
          <a:xfrm>
            <a:off x="3506988" y="2440261"/>
            <a:ext cx="2546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tool length Tolerance revised and maintain in 0.1mm </a:t>
            </a:r>
            <a:endParaRPr lang="en-US" dirty="0"/>
          </a:p>
        </p:txBody>
      </p:sp>
      <p:pic>
        <p:nvPicPr>
          <p:cNvPr id="238" name="Picture 2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95" y="2060965"/>
            <a:ext cx="1549712" cy="125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5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On-screen Show (4:3)</PresentationFormat>
  <Paragraphs>86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Yuraj Desai</cp:lastModifiedBy>
  <cp:revision>3</cp:revision>
  <dcterms:created xsi:type="dcterms:W3CDTF">2006-08-16T00:00:00Z</dcterms:created>
  <dcterms:modified xsi:type="dcterms:W3CDTF">2016-12-07T09:35:27Z</dcterms:modified>
</cp:coreProperties>
</file>